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35" r:id="rId5"/>
    <p:sldId id="258" r:id="rId6"/>
    <p:sldId id="2440" r:id="rId7"/>
    <p:sldId id="2439" r:id="rId8"/>
    <p:sldId id="259" r:id="rId9"/>
    <p:sldId id="260" r:id="rId10"/>
    <p:sldId id="262" r:id="rId11"/>
    <p:sldId id="2442" r:id="rId12"/>
    <p:sldId id="2447" r:id="rId13"/>
    <p:sldId id="2443" r:id="rId14"/>
    <p:sldId id="2444" r:id="rId15"/>
    <p:sldId id="2445" r:id="rId16"/>
    <p:sldId id="2446" r:id="rId17"/>
    <p:sldId id="24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11-Feb-19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161309"/>
            <a:ext cx="10787270" cy="16830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And Employee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2551" y="3890624"/>
            <a:ext cx="10022774" cy="2248919"/>
          </a:xfrm>
        </p:spPr>
        <p:txBody>
          <a:bodyPr>
            <a:normAutofit/>
          </a:bodyPr>
          <a:lstStyle/>
          <a:p>
            <a:r>
              <a:rPr lang="en-US" dirty="0" smtClean="0"/>
              <a:t>Submitted </a:t>
            </a:r>
            <a:r>
              <a:rPr lang="en-US" dirty="0" err="1" smtClean="0"/>
              <a:t>By:Namrata</a:t>
            </a:r>
            <a:r>
              <a:rPr lang="en-US" dirty="0" smtClean="0"/>
              <a:t> Sanger(17162101037)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Priya</a:t>
            </a:r>
            <a:r>
              <a:rPr lang="en-US" dirty="0" smtClean="0"/>
              <a:t> Jain(17162101049)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881" y="2766633"/>
            <a:ext cx="5181600" cy="21240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9" y="1695883"/>
            <a:ext cx="5010490" cy="44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2075225"/>
            <a:ext cx="5276850" cy="3800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641" y="2075225"/>
            <a:ext cx="4524375" cy="41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44" y="1862931"/>
            <a:ext cx="96583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70" y="1024184"/>
            <a:ext cx="2598779" cy="45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7" y="300716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860" y="537600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8930" y="249382"/>
            <a:ext cx="5251450" cy="452449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Login</a:t>
            </a:r>
          </a:p>
          <a:p>
            <a:r>
              <a:rPr lang="en-US" sz="3600" dirty="0" smtClean="0"/>
              <a:t>Dashboard</a:t>
            </a:r>
            <a:endParaRPr lang="en-US" sz="36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 and Sign Up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817" y="1915740"/>
            <a:ext cx="3423702" cy="425333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39" y="1915740"/>
            <a:ext cx="3462400" cy="42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3235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947553"/>
            <a:ext cx="5251450" cy="3776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Customers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Dealers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Settings</a:t>
            </a:r>
          </a:p>
          <a:p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Current  Projects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Roadmap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Individual progress report</a:t>
            </a:r>
          </a:p>
          <a:p>
            <a:pPr marL="0" indent="0">
              <a:buNone/>
            </a:pPr>
            <a:r>
              <a:rPr lang="en-US" dirty="0" smtClean="0"/>
              <a:t>           Edit(access</a:t>
            </a:r>
            <a:r>
              <a:rPr lang="en-US" dirty="0"/>
              <a:t>)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Past Projects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     No editing access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Automated </a:t>
            </a:r>
            <a:r>
              <a:rPr lang="en-US" dirty="0"/>
              <a:t>email generation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Details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Task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Attendance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Settings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0" indent="0">
              <a:buNone/>
            </a:pPr>
            <a:r>
              <a:rPr lang="en-US" sz="3200" dirty="0" smtClean="0"/>
              <a:t>Dealers and Customers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All personal details</a:t>
            </a:r>
            <a:endParaRPr lang="en-US" sz="24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Employee table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</a:t>
            </a:r>
            <a:r>
              <a:rPr lang="en-US" sz="2400" dirty="0" smtClean="0"/>
              <a:t>ustomer </a:t>
            </a:r>
            <a:r>
              <a:rPr lang="en-US" sz="2400" dirty="0"/>
              <a:t>table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Project </a:t>
            </a:r>
            <a:r>
              <a:rPr lang="en-US" sz="2400" dirty="0" smtClean="0"/>
              <a:t>tables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Dealers table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Over all project progress table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Account details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29" y="2556508"/>
            <a:ext cx="971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Trello</a:t>
            </a:r>
            <a:r>
              <a:rPr lang="en-US" smtClean="0"/>
              <a:t> activities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296" y="2343345"/>
            <a:ext cx="8077200" cy="25431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93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Bebas</vt:lpstr>
      <vt:lpstr>Calibri</vt:lpstr>
      <vt:lpstr>Calibri Light</vt:lpstr>
      <vt:lpstr>Gill Sans</vt:lpstr>
      <vt:lpstr>Gill Sans Light</vt:lpstr>
      <vt:lpstr>Wingdings</vt:lpstr>
      <vt:lpstr>Office Theme</vt:lpstr>
      <vt:lpstr>Project And Employee Management</vt:lpstr>
      <vt:lpstr>Module</vt:lpstr>
      <vt:lpstr>Login Page and Sign Up Page</vt:lpstr>
      <vt:lpstr>Dashboard</vt:lpstr>
      <vt:lpstr>Project</vt:lpstr>
      <vt:lpstr>Employee</vt:lpstr>
      <vt:lpstr>Database</vt:lpstr>
      <vt:lpstr>Github repository</vt:lpstr>
      <vt:lpstr>Trello activities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2019-01-20T16:33:44Z</dcterms:created>
  <dcterms:modified xsi:type="dcterms:W3CDTF">2019-02-11T04:45:46Z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